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53" y="86"/>
      </p:cViewPr>
      <p:guideLst>
        <p:guide orient="horz" pos="2111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14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考查名词辨析。句意：我想，爱确实是一种神奇的成分。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truth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真相；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safety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my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surprise, she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tasted them and said they weren’t bad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可知，妈妈觉得糊的炒蛋味道不错，所以作者觉得是爱的力量影响了妈妈。故选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3679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570345" algn="l"/>
                <a:tab pos="67500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truth	B. birthday	C. safety	D. love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about to throw everything away when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showed her the eggs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what happened.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 them and said they weren’t bad! I guess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indeed a magical ingredient.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this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photo, 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ate them all.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032652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考查短语辨析。句意：最后我们拍了这张美好的照片，笑着把它们都吃了。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last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example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the other hand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另一方面；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 of all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took this wonderful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photo,laughing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ate them all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拍了这张照片。故选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3679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321050" algn="l"/>
                <a:tab pos="6100445" algn="l"/>
                <a:tab pos="65703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last	B. For example	C. On the other hand	D. First of 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about to throw everything away when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showed her the eggs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what happened.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 them and said they weren’t bad!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guess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indeed a magical ingredient.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this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photo, 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ate them all.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032652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7809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instead	B. again	C. never	D. often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weekend is her 45th birthday. I’ll make her scrambled eggs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 be burnt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2791" y="288092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2893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考查副词辨析。句意：我将再给她做个炒鸡蛋。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“I’ll make her scrambled eggs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 time, they won’t be burnt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可知，作者今年要再为妈妈做一次炒鸡蛋。故选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9482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介绍一张旧照片引起了作者的回忆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十年前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在妈妈生日那天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为了给妈妈一个惊喜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作者学着妈妈的做法自制炒鸡蛋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结果炒糊了。但是母子俩却感到很开心。这周又到了妈妈的生日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作者决定再为她做一次。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41155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52" y="1101505"/>
            <a:ext cx="10688709" cy="124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 10 October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sunny and pleasant day. I was tidying my room this morning and found 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notebook. As I was looking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memory of that day came back to 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010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leaf	B. photo	C. letter	D. key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871" y="361558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772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考查名词辨析。句意：今天早上我在整理房间时，在一个笔记本里发现了一张旧照片。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photo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I was looking at 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took this wonderful photo”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可知，此处指一张旧照片。故选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21461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lovely	B. terrible	C. heart-breaking	D. friendly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 10 October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sunny and pleasant day. I was tidying my room this morning and found 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notebook. As I was looking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memory of that day came back to 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3357295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818916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考查形容词辨析。句意：当我看着它的时候，那天的美好记忆又回到了我的脑海里。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可爱的，美好的；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heart-breaking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I was looking at it, the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 of that day came back to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和后文内容可知，此处指美好的记忆。故选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1808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55th	B. 45th	C. 35th	D. 25th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137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my mother’s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decided to surprise her with home-made scrambled eggs. I woke up really early and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quietly. I had never cooked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copy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it. But somehow they ended up burnt.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4" y="327402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110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考查数词辨析。句意：十年前，那是我妈妈的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岁生日，我决定用自制炒鸡蛋给她一个惊喜。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55th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第五十五；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45th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第四十五；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第三十五；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第二十五。根据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“ten years ago”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weekend is her 45th birthday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可知，十年前是妈妈的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岁生日。故选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41549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living room	B. bathroom	C. bedroom	D. kitchen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823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my mother’s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decided to surprise her with home-made scrambled eggs. I woke up really early and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quietly. I had never cooked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copy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it. But somehow they ended up burnt.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511355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）辨析。句意：我起得很早，悄悄地走到厨房。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bathroom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浴室；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bedroom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卧室；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kitchen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had never cooked anything before”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可知，此处指去厨房做饭。故选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97700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考查代词辨析。句意：我以前从来没有做过饭，所以我试着模仿她的做法。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had never cooked anything before, so I tried to copy how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did it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可知，此处指模仿妈妈的做法。故选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41549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570345" algn="l"/>
                <a:tab pos="6750050" algn="l"/>
                <a:tab pos="8963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	B. she	C. they	D. we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823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my mother’s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decided to surprise her with home-made scrambled eggs. I woke up really early and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quietly. I had never cooked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copy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it. But somehow they ended up burnt.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2791" y="351135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367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570980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came in	B. called up	C. walked out	D. turned around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about to throw everything away when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showed her the eggs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what happened.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 them and said they weren’t bad!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guess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indeed a magical ingredient.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this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photo, 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ate them all.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032652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考查动词短语辨析。句意：我正要把所有东西都扔掉，这时我妈妈进来了。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进来；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up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out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走出；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around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about to throw everything away when my mother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可知，妈妈走进了厨房。故选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是固定句式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正要做某事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就在这时</a:t>
            </a:r>
            <a:r>
              <a:rPr lang="en-US" altLang="zh-CN" b="1" dirty="0" smtClean="0">
                <a:solidFill>
                  <a:srgbClr val="00B0F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69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6417" y="5171512"/>
            <a:ext cx="438024" cy="345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3679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570345" algn="l"/>
                <a:tab pos="67500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carelessly	B. excitedly	C. sadly	D. proudly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about to throw everything away when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showed her the eggs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what happened.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 them and said they weren’t bad!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guess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indeed a magical ingredient.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this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photo, 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ate them all.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032652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考查副词辨析。句意：我把鸡蛋拿给她看，伤心地解释了事情的经过。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carelessly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somehow they ended up burnt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可知，作者给妈妈做的惊喜炒蛋糊了，所以作者是伤心的。故选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4630</Words>
  <Application>WPS 演示</Application>
  <PresentationFormat>自定义</PresentationFormat>
  <Paragraphs>91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2025-09-17T02:57:32Z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